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5" r:id="rId8"/>
    <p:sldId id="259" r:id="rId9"/>
    <p:sldId id="264" r:id="rId10"/>
    <p:sldId id="260" r:id="rId11"/>
    <p:sldId id="261" r:id="rId12"/>
    <p:sldId id="262" r:id="rId13"/>
    <p:sldId id="263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EE5FDB-447E-4847-9C5E-9CE6B2D3CC10}" v="685" dt="2020-10-06T13:10:18.5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86" d="100"/>
          <a:sy n="86" d="100"/>
        </p:scale>
        <p:origin x="37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3E0AB3-B6DF-4F8D-BEED-33485F070531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556998C8-F204-4EDD-9100-004E528B0361}">
      <dgm:prSet/>
      <dgm:spPr/>
      <dgm:t>
        <a:bodyPr/>
        <a:lstStyle/>
        <a:p>
          <a:pPr>
            <a:defRPr cap="all"/>
          </a:pPr>
          <a:r>
            <a:rPr lang="nl-NL"/>
            <a:t>JE EIGEN EXPRESSIEVE PRODUCT </a:t>
          </a:r>
          <a:endParaRPr lang="en-US"/>
        </a:p>
      </dgm:t>
    </dgm:pt>
    <dgm:pt modelId="{5AEA7009-F0E3-40CA-8F1A-1ABEC0A396CD}" type="parTrans" cxnId="{C992AFA1-18DB-4048-A29D-C842D2A83F85}">
      <dgm:prSet/>
      <dgm:spPr/>
      <dgm:t>
        <a:bodyPr/>
        <a:lstStyle/>
        <a:p>
          <a:endParaRPr lang="en-US"/>
        </a:p>
      </dgm:t>
    </dgm:pt>
    <dgm:pt modelId="{81D942D0-C2B3-44F9-B306-EF253BC52F9C}" type="sibTrans" cxnId="{C992AFA1-18DB-4048-A29D-C842D2A83F85}">
      <dgm:prSet/>
      <dgm:spPr/>
      <dgm:t>
        <a:bodyPr/>
        <a:lstStyle/>
        <a:p>
          <a:endParaRPr lang="en-US"/>
        </a:p>
      </dgm:t>
    </dgm:pt>
    <dgm:pt modelId="{51E4E9E9-364D-4CB1-90BE-DAAFC35AA403}">
      <dgm:prSet/>
      <dgm:spPr/>
      <dgm:t>
        <a:bodyPr/>
        <a:lstStyle/>
        <a:p>
          <a:pPr>
            <a:defRPr cap="all"/>
          </a:pPr>
          <a:r>
            <a:rPr lang="nl-NL"/>
            <a:t>ACTIVITEIT MET DE DOELGROEP</a:t>
          </a:r>
          <a:endParaRPr lang="en-US"/>
        </a:p>
      </dgm:t>
    </dgm:pt>
    <dgm:pt modelId="{5B708798-8311-4D44-A6F9-1DF7E2AB92E8}" type="parTrans" cxnId="{8B2D8267-27C2-43FB-B254-F188B6EDFDC9}">
      <dgm:prSet/>
      <dgm:spPr/>
      <dgm:t>
        <a:bodyPr/>
        <a:lstStyle/>
        <a:p>
          <a:endParaRPr lang="en-US"/>
        </a:p>
      </dgm:t>
    </dgm:pt>
    <dgm:pt modelId="{12075FB1-0631-494B-9608-65D628A17682}" type="sibTrans" cxnId="{8B2D8267-27C2-43FB-B254-F188B6EDFDC9}">
      <dgm:prSet/>
      <dgm:spPr/>
      <dgm:t>
        <a:bodyPr/>
        <a:lstStyle/>
        <a:p>
          <a:endParaRPr lang="en-US"/>
        </a:p>
      </dgm:t>
    </dgm:pt>
    <dgm:pt modelId="{62D1016E-D416-460B-B5C6-A19FC2D9B6A2}">
      <dgm:prSet/>
      <dgm:spPr/>
      <dgm:t>
        <a:bodyPr/>
        <a:lstStyle/>
        <a:p>
          <a:pPr>
            <a:defRPr cap="all"/>
          </a:pPr>
          <a:r>
            <a:rPr lang="nl-NL"/>
            <a:t>PRESENTATIE</a:t>
          </a:r>
          <a:endParaRPr lang="en-US"/>
        </a:p>
      </dgm:t>
    </dgm:pt>
    <dgm:pt modelId="{169FB242-D4FE-4146-B9C4-CC484CB4F8BF}" type="parTrans" cxnId="{70DF3A7C-0AF8-46D4-AA21-16DA56A65941}">
      <dgm:prSet/>
      <dgm:spPr/>
      <dgm:t>
        <a:bodyPr/>
        <a:lstStyle/>
        <a:p>
          <a:endParaRPr lang="en-US"/>
        </a:p>
      </dgm:t>
    </dgm:pt>
    <dgm:pt modelId="{5AC628F6-47DF-40C6-BE30-118B69675FA3}" type="sibTrans" cxnId="{70DF3A7C-0AF8-46D4-AA21-16DA56A65941}">
      <dgm:prSet/>
      <dgm:spPr/>
      <dgm:t>
        <a:bodyPr/>
        <a:lstStyle/>
        <a:p>
          <a:endParaRPr lang="en-US"/>
        </a:p>
      </dgm:t>
    </dgm:pt>
    <dgm:pt modelId="{D1405D70-A298-45BA-9090-790888FA182B}" type="pres">
      <dgm:prSet presAssocID="{693E0AB3-B6DF-4F8D-BEED-33485F070531}" presName="root" presStyleCnt="0">
        <dgm:presLayoutVars>
          <dgm:dir/>
          <dgm:resizeHandles val="exact"/>
        </dgm:presLayoutVars>
      </dgm:prSet>
      <dgm:spPr/>
    </dgm:pt>
    <dgm:pt modelId="{29D62BE1-CE7C-4A9A-BB26-A42C74F8B6CF}" type="pres">
      <dgm:prSet presAssocID="{556998C8-F204-4EDD-9100-004E528B0361}" presName="compNode" presStyleCnt="0"/>
      <dgm:spPr/>
    </dgm:pt>
    <dgm:pt modelId="{6383F396-BEF7-4AFA-A516-FC6615C24072}" type="pres">
      <dgm:prSet presAssocID="{556998C8-F204-4EDD-9100-004E528B0361}" presName="iconBgRect" presStyleLbl="bgShp" presStyleIdx="0" presStyleCnt="3"/>
      <dgm:spPr/>
    </dgm:pt>
    <dgm:pt modelId="{A5B9BF4D-C70E-41A1-8D1A-4B7E0CA58E40}" type="pres">
      <dgm:prSet presAssocID="{556998C8-F204-4EDD-9100-004E528B0361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rt"/>
        </a:ext>
      </dgm:extLst>
    </dgm:pt>
    <dgm:pt modelId="{A62FB948-AC4F-418D-8A15-2A5763184CD1}" type="pres">
      <dgm:prSet presAssocID="{556998C8-F204-4EDD-9100-004E528B0361}" presName="spaceRect" presStyleCnt="0"/>
      <dgm:spPr/>
    </dgm:pt>
    <dgm:pt modelId="{68D41B8B-0C4C-413A-8CBE-BCA983836B2D}" type="pres">
      <dgm:prSet presAssocID="{556998C8-F204-4EDD-9100-004E528B0361}" presName="textRect" presStyleLbl="revTx" presStyleIdx="0" presStyleCnt="3">
        <dgm:presLayoutVars>
          <dgm:chMax val="1"/>
          <dgm:chPref val="1"/>
        </dgm:presLayoutVars>
      </dgm:prSet>
      <dgm:spPr/>
    </dgm:pt>
    <dgm:pt modelId="{F6A33805-55DE-4247-BC3D-BCB5630B38F9}" type="pres">
      <dgm:prSet presAssocID="{81D942D0-C2B3-44F9-B306-EF253BC52F9C}" presName="sibTrans" presStyleCnt="0"/>
      <dgm:spPr/>
    </dgm:pt>
    <dgm:pt modelId="{2802BC68-99C6-4563-A11E-F14898B99834}" type="pres">
      <dgm:prSet presAssocID="{51E4E9E9-364D-4CB1-90BE-DAAFC35AA403}" presName="compNode" presStyleCnt="0"/>
      <dgm:spPr/>
    </dgm:pt>
    <dgm:pt modelId="{C66A48A7-8027-45BB-84F6-8A94F99EC1CD}" type="pres">
      <dgm:prSet presAssocID="{51E4E9E9-364D-4CB1-90BE-DAAFC35AA403}" presName="iconBgRect" presStyleLbl="bgShp" presStyleIdx="1" presStyleCnt="3"/>
      <dgm:spPr/>
    </dgm:pt>
    <dgm:pt modelId="{49CC0F9E-EAE3-4322-AE5A-6DE517FA01C9}" type="pres">
      <dgm:prSet presAssocID="{51E4E9E9-364D-4CB1-90BE-DAAFC35AA40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oos"/>
        </a:ext>
      </dgm:extLst>
    </dgm:pt>
    <dgm:pt modelId="{86392191-7EAE-458E-8198-EAF9A30AC0D4}" type="pres">
      <dgm:prSet presAssocID="{51E4E9E9-364D-4CB1-90BE-DAAFC35AA403}" presName="spaceRect" presStyleCnt="0"/>
      <dgm:spPr/>
    </dgm:pt>
    <dgm:pt modelId="{941B8D2C-20E1-437E-A9BE-3832EF461936}" type="pres">
      <dgm:prSet presAssocID="{51E4E9E9-364D-4CB1-90BE-DAAFC35AA403}" presName="textRect" presStyleLbl="revTx" presStyleIdx="1" presStyleCnt="3">
        <dgm:presLayoutVars>
          <dgm:chMax val="1"/>
          <dgm:chPref val="1"/>
        </dgm:presLayoutVars>
      </dgm:prSet>
      <dgm:spPr/>
    </dgm:pt>
    <dgm:pt modelId="{6D0632D7-A62E-4940-BFE1-4EDB7BD7FEEF}" type="pres">
      <dgm:prSet presAssocID="{12075FB1-0631-494B-9608-65D628A17682}" presName="sibTrans" presStyleCnt="0"/>
      <dgm:spPr/>
    </dgm:pt>
    <dgm:pt modelId="{37B35D39-82F7-4FE2-B6DC-339DF266DF3A}" type="pres">
      <dgm:prSet presAssocID="{62D1016E-D416-460B-B5C6-A19FC2D9B6A2}" presName="compNode" presStyleCnt="0"/>
      <dgm:spPr/>
    </dgm:pt>
    <dgm:pt modelId="{9390F7EF-9E15-44F7-A36A-3BC125F6BB07}" type="pres">
      <dgm:prSet presAssocID="{62D1016E-D416-460B-B5C6-A19FC2D9B6A2}" presName="iconBgRect" presStyleLbl="bgShp" presStyleIdx="2" presStyleCnt="3"/>
      <dgm:spPr/>
    </dgm:pt>
    <dgm:pt modelId="{F7BED18F-07C3-4147-BA4B-643192D30FD4}" type="pres">
      <dgm:prSet presAssocID="{62D1016E-D416-460B-B5C6-A19FC2D9B6A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407BB121-52BA-41DD-9487-7BC73AD882C2}" type="pres">
      <dgm:prSet presAssocID="{62D1016E-D416-460B-B5C6-A19FC2D9B6A2}" presName="spaceRect" presStyleCnt="0"/>
      <dgm:spPr/>
    </dgm:pt>
    <dgm:pt modelId="{DDF3DE3C-E399-4444-8CCA-DD5B3EDC0E4C}" type="pres">
      <dgm:prSet presAssocID="{62D1016E-D416-460B-B5C6-A19FC2D9B6A2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DE669527-EEE6-4684-817D-BFC4241E01DD}" type="presOf" srcId="{556998C8-F204-4EDD-9100-004E528B0361}" destId="{68D41B8B-0C4C-413A-8CBE-BCA983836B2D}" srcOrd="0" destOrd="0" presId="urn:microsoft.com/office/officeart/2018/5/layout/IconCircleLabelList"/>
    <dgm:cxn modelId="{3E611B28-7546-4DB0-9B94-4C57D63CF8E9}" type="presOf" srcId="{51E4E9E9-364D-4CB1-90BE-DAAFC35AA403}" destId="{941B8D2C-20E1-437E-A9BE-3832EF461936}" srcOrd="0" destOrd="0" presId="urn:microsoft.com/office/officeart/2018/5/layout/IconCircleLabelList"/>
    <dgm:cxn modelId="{8B2D8267-27C2-43FB-B254-F188B6EDFDC9}" srcId="{693E0AB3-B6DF-4F8D-BEED-33485F070531}" destId="{51E4E9E9-364D-4CB1-90BE-DAAFC35AA403}" srcOrd="1" destOrd="0" parTransId="{5B708798-8311-4D44-A6F9-1DF7E2AB92E8}" sibTransId="{12075FB1-0631-494B-9608-65D628A17682}"/>
    <dgm:cxn modelId="{70DF3A7C-0AF8-46D4-AA21-16DA56A65941}" srcId="{693E0AB3-B6DF-4F8D-BEED-33485F070531}" destId="{62D1016E-D416-460B-B5C6-A19FC2D9B6A2}" srcOrd="2" destOrd="0" parTransId="{169FB242-D4FE-4146-B9C4-CC484CB4F8BF}" sibTransId="{5AC628F6-47DF-40C6-BE30-118B69675FA3}"/>
    <dgm:cxn modelId="{C117A693-3FD7-4938-BC15-01C89934F9C9}" type="presOf" srcId="{693E0AB3-B6DF-4F8D-BEED-33485F070531}" destId="{D1405D70-A298-45BA-9090-790888FA182B}" srcOrd="0" destOrd="0" presId="urn:microsoft.com/office/officeart/2018/5/layout/IconCircleLabelList"/>
    <dgm:cxn modelId="{C992AFA1-18DB-4048-A29D-C842D2A83F85}" srcId="{693E0AB3-B6DF-4F8D-BEED-33485F070531}" destId="{556998C8-F204-4EDD-9100-004E528B0361}" srcOrd="0" destOrd="0" parTransId="{5AEA7009-F0E3-40CA-8F1A-1ABEC0A396CD}" sibTransId="{81D942D0-C2B3-44F9-B306-EF253BC52F9C}"/>
    <dgm:cxn modelId="{6DF66AC3-46D4-4D52-9D81-16C87D6D014C}" type="presOf" srcId="{62D1016E-D416-460B-B5C6-A19FC2D9B6A2}" destId="{DDF3DE3C-E399-4444-8CCA-DD5B3EDC0E4C}" srcOrd="0" destOrd="0" presId="urn:microsoft.com/office/officeart/2018/5/layout/IconCircleLabelList"/>
    <dgm:cxn modelId="{12E690BB-666E-44A6-9776-BC20D9284397}" type="presParOf" srcId="{D1405D70-A298-45BA-9090-790888FA182B}" destId="{29D62BE1-CE7C-4A9A-BB26-A42C74F8B6CF}" srcOrd="0" destOrd="0" presId="urn:microsoft.com/office/officeart/2018/5/layout/IconCircleLabelList"/>
    <dgm:cxn modelId="{C2CA5A95-95C2-475A-913B-807F5B9A1C86}" type="presParOf" srcId="{29D62BE1-CE7C-4A9A-BB26-A42C74F8B6CF}" destId="{6383F396-BEF7-4AFA-A516-FC6615C24072}" srcOrd="0" destOrd="0" presId="urn:microsoft.com/office/officeart/2018/5/layout/IconCircleLabelList"/>
    <dgm:cxn modelId="{93FF2796-FC37-4170-92E4-8B40D433594F}" type="presParOf" srcId="{29D62BE1-CE7C-4A9A-BB26-A42C74F8B6CF}" destId="{A5B9BF4D-C70E-41A1-8D1A-4B7E0CA58E40}" srcOrd="1" destOrd="0" presId="urn:microsoft.com/office/officeart/2018/5/layout/IconCircleLabelList"/>
    <dgm:cxn modelId="{5BD25027-E126-4D88-A074-4D537C92D0DE}" type="presParOf" srcId="{29D62BE1-CE7C-4A9A-BB26-A42C74F8B6CF}" destId="{A62FB948-AC4F-418D-8A15-2A5763184CD1}" srcOrd="2" destOrd="0" presId="urn:microsoft.com/office/officeart/2018/5/layout/IconCircleLabelList"/>
    <dgm:cxn modelId="{E5F80AD6-E5A7-4229-8A64-B01D72A08E9A}" type="presParOf" srcId="{29D62BE1-CE7C-4A9A-BB26-A42C74F8B6CF}" destId="{68D41B8B-0C4C-413A-8CBE-BCA983836B2D}" srcOrd="3" destOrd="0" presId="urn:microsoft.com/office/officeart/2018/5/layout/IconCircleLabelList"/>
    <dgm:cxn modelId="{1113E532-F017-4A2A-A1E0-5B69FAC0115E}" type="presParOf" srcId="{D1405D70-A298-45BA-9090-790888FA182B}" destId="{F6A33805-55DE-4247-BC3D-BCB5630B38F9}" srcOrd="1" destOrd="0" presId="urn:microsoft.com/office/officeart/2018/5/layout/IconCircleLabelList"/>
    <dgm:cxn modelId="{5E2F39A8-E829-4A06-81D2-89192AAAE627}" type="presParOf" srcId="{D1405D70-A298-45BA-9090-790888FA182B}" destId="{2802BC68-99C6-4563-A11E-F14898B99834}" srcOrd="2" destOrd="0" presId="urn:microsoft.com/office/officeart/2018/5/layout/IconCircleLabelList"/>
    <dgm:cxn modelId="{03A7C093-7253-4550-8574-A2832DECC79C}" type="presParOf" srcId="{2802BC68-99C6-4563-A11E-F14898B99834}" destId="{C66A48A7-8027-45BB-84F6-8A94F99EC1CD}" srcOrd="0" destOrd="0" presId="urn:microsoft.com/office/officeart/2018/5/layout/IconCircleLabelList"/>
    <dgm:cxn modelId="{3A5B5F22-A933-46BA-B9FA-A7FFB830D176}" type="presParOf" srcId="{2802BC68-99C6-4563-A11E-F14898B99834}" destId="{49CC0F9E-EAE3-4322-AE5A-6DE517FA01C9}" srcOrd="1" destOrd="0" presId="urn:microsoft.com/office/officeart/2018/5/layout/IconCircleLabelList"/>
    <dgm:cxn modelId="{67F95F69-7F0B-43CA-B7DE-9BA022445723}" type="presParOf" srcId="{2802BC68-99C6-4563-A11E-F14898B99834}" destId="{86392191-7EAE-458E-8198-EAF9A30AC0D4}" srcOrd="2" destOrd="0" presId="urn:microsoft.com/office/officeart/2018/5/layout/IconCircleLabelList"/>
    <dgm:cxn modelId="{E9567D54-0296-4E84-9A23-5EB772DDF4CB}" type="presParOf" srcId="{2802BC68-99C6-4563-A11E-F14898B99834}" destId="{941B8D2C-20E1-437E-A9BE-3832EF461936}" srcOrd="3" destOrd="0" presId="urn:microsoft.com/office/officeart/2018/5/layout/IconCircleLabelList"/>
    <dgm:cxn modelId="{16E1F2F1-AF61-4AF9-BD2A-ABCF6187F8BD}" type="presParOf" srcId="{D1405D70-A298-45BA-9090-790888FA182B}" destId="{6D0632D7-A62E-4940-BFE1-4EDB7BD7FEEF}" srcOrd="3" destOrd="0" presId="urn:microsoft.com/office/officeart/2018/5/layout/IconCircleLabelList"/>
    <dgm:cxn modelId="{932347DB-28A1-43C8-8929-4D00088D35D3}" type="presParOf" srcId="{D1405D70-A298-45BA-9090-790888FA182B}" destId="{37B35D39-82F7-4FE2-B6DC-339DF266DF3A}" srcOrd="4" destOrd="0" presId="urn:microsoft.com/office/officeart/2018/5/layout/IconCircleLabelList"/>
    <dgm:cxn modelId="{432718B4-59DF-4BC9-B78B-D2B341B858F7}" type="presParOf" srcId="{37B35D39-82F7-4FE2-B6DC-339DF266DF3A}" destId="{9390F7EF-9E15-44F7-A36A-3BC125F6BB07}" srcOrd="0" destOrd="0" presId="urn:microsoft.com/office/officeart/2018/5/layout/IconCircleLabelList"/>
    <dgm:cxn modelId="{D33F29EF-6953-4567-9335-548217916FFD}" type="presParOf" srcId="{37B35D39-82F7-4FE2-B6DC-339DF266DF3A}" destId="{F7BED18F-07C3-4147-BA4B-643192D30FD4}" srcOrd="1" destOrd="0" presId="urn:microsoft.com/office/officeart/2018/5/layout/IconCircleLabelList"/>
    <dgm:cxn modelId="{0EEF40B0-F176-47B2-B268-28A98747FB05}" type="presParOf" srcId="{37B35D39-82F7-4FE2-B6DC-339DF266DF3A}" destId="{407BB121-52BA-41DD-9487-7BC73AD882C2}" srcOrd="2" destOrd="0" presId="urn:microsoft.com/office/officeart/2018/5/layout/IconCircleLabelList"/>
    <dgm:cxn modelId="{F246F47A-2C8D-4A7E-B5B7-15CFE2EF1F98}" type="presParOf" srcId="{37B35D39-82F7-4FE2-B6DC-339DF266DF3A}" destId="{DDF3DE3C-E399-4444-8CCA-DD5B3EDC0E4C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4EBDBC-DCEE-44E1-A017-DC4CC48E12BE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B31118A5-A105-45BE-988B-F6221D106B32}">
      <dgm:prSet/>
      <dgm:spPr/>
      <dgm:t>
        <a:bodyPr/>
        <a:lstStyle/>
        <a:p>
          <a:r>
            <a:rPr lang="nl-NL"/>
            <a:t>DENK GOED NA OVER WAT DE FOTO MET JE DOET.</a:t>
          </a:r>
          <a:endParaRPr lang="en-US"/>
        </a:p>
      </dgm:t>
    </dgm:pt>
    <dgm:pt modelId="{AC205D8E-92A0-4B70-B4E7-D9FACF1AA58A}" type="parTrans" cxnId="{FB950A3B-0C83-457F-AC1C-F535639C1925}">
      <dgm:prSet/>
      <dgm:spPr/>
      <dgm:t>
        <a:bodyPr/>
        <a:lstStyle/>
        <a:p>
          <a:endParaRPr lang="en-US"/>
        </a:p>
      </dgm:t>
    </dgm:pt>
    <dgm:pt modelId="{55CA4A6E-F755-4C8B-99D6-B993D96AE452}" type="sibTrans" cxnId="{FB950A3B-0C83-457F-AC1C-F535639C1925}">
      <dgm:prSet/>
      <dgm:spPr/>
      <dgm:t>
        <a:bodyPr/>
        <a:lstStyle/>
        <a:p>
          <a:endParaRPr lang="en-US"/>
        </a:p>
      </dgm:t>
    </dgm:pt>
    <dgm:pt modelId="{C80D0521-0B76-4DA7-A9E7-AFE5755BD1B9}">
      <dgm:prSet/>
      <dgm:spPr/>
      <dgm:t>
        <a:bodyPr/>
        <a:lstStyle/>
        <a:p>
          <a:r>
            <a:rPr lang="nl-NL"/>
            <a:t>WAAROM HEB JE VOOR DEZE TEKST GEKOZEN?</a:t>
          </a:r>
          <a:endParaRPr lang="en-US"/>
        </a:p>
      </dgm:t>
    </dgm:pt>
    <dgm:pt modelId="{728F8959-E93C-4414-94FD-B65FD75D9F2F}" type="parTrans" cxnId="{CC95CC1D-38D8-4628-85F8-680FFC6ACE29}">
      <dgm:prSet/>
      <dgm:spPr/>
      <dgm:t>
        <a:bodyPr/>
        <a:lstStyle/>
        <a:p>
          <a:endParaRPr lang="en-US"/>
        </a:p>
      </dgm:t>
    </dgm:pt>
    <dgm:pt modelId="{7B22C1D2-5DEA-4BF7-9D78-D74127EBDC7C}" type="sibTrans" cxnId="{CC95CC1D-38D8-4628-85F8-680FFC6ACE29}">
      <dgm:prSet/>
      <dgm:spPr/>
      <dgm:t>
        <a:bodyPr/>
        <a:lstStyle/>
        <a:p>
          <a:endParaRPr lang="en-US"/>
        </a:p>
      </dgm:t>
    </dgm:pt>
    <dgm:pt modelId="{066AF0A2-7C81-4C1F-9BC5-EE13729728F9}" type="pres">
      <dgm:prSet presAssocID="{704EBDBC-DCEE-44E1-A017-DC4CC48E12B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BFDD493-4E49-4881-A2CE-397C63C9C4C1}" type="pres">
      <dgm:prSet presAssocID="{B31118A5-A105-45BE-988B-F6221D106B32}" presName="hierRoot1" presStyleCnt="0"/>
      <dgm:spPr/>
    </dgm:pt>
    <dgm:pt modelId="{CB0CE061-CB60-44BA-AB3D-E77033C51509}" type="pres">
      <dgm:prSet presAssocID="{B31118A5-A105-45BE-988B-F6221D106B32}" presName="composite" presStyleCnt="0"/>
      <dgm:spPr/>
    </dgm:pt>
    <dgm:pt modelId="{076E00FD-63CC-4B36-8376-5DE69AB585F0}" type="pres">
      <dgm:prSet presAssocID="{B31118A5-A105-45BE-988B-F6221D106B32}" presName="background" presStyleLbl="node0" presStyleIdx="0" presStyleCnt="2"/>
      <dgm:spPr/>
    </dgm:pt>
    <dgm:pt modelId="{737633C4-09F7-47F9-9E46-CB75A3C79637}" type="pres">
      <dgm:prSet presAssocID="{B31118A5-A105-45BE-988B-F6221D106B32}" presName="text" presStyleLbl="fgAcc0" presStyleIdx="0" presStyleCnt="2">
        <dgm:presLayoutVars>
          <dgm:chPref val="3"/>
        </dgm:presLayoutVars>
      </dgm:prSet>
      <dgm:spPr/>
    </dgm:pt>
    <dgm:pt modelId="{1DF76041-A8E4-47D0-A5B0-F5F8806FF077}" type="pres">
      <dgm:prSet presAssocID="{B31118A5-A105-45BE-988B-F6221D106B32}" presName="hierChild2" presStyleCnt="0"/>
      <dgm:spPr/>
    </dgm:pt>
    <dgm:pt modelId="{5B1B91D4-627B-4AF3-BFDF-232F54FD2484}" type="pres">
      <dgm:prSet presAssocID="{C80D0521-0B76-4DA7-A9E7-AFE5755BD1B9}" presName="hierRoot1" presStyleCnt="0"/>
      <dgm:spPr/>
    </dgm:pt>
    <dgm:pt modelId="{11CD5FFB-9C5A-43A1-8350-8E3CCEA9A6D9}" type="pres">
      <dgm:prSet presAssocID="{C80D0521-0B76-4DA7-A9E7-AFE5755BD1B9}" presName="composite" presStyleCnt="0"/>
      <dgm:spPr/>
    </dgm:pt>
    <dgm:pt modelId="{4C8FC6A1-6CAD-416B-B1CE-B0453910A836}" type="pres">
      <dgm:prSet presAssocID="{C80D0521-0B76-4DA7-A9E7-AFE5755BD1B9}" presName="background" presStyleLbl="node0" presStyleIdx="1" presStyleCnt="2"/>
      <dgm:spPr/>
    </dgm:pt>
    <dgm:pt modelId="{227AF580-B165-4859-8848-DC1BFBC3052D}" type="pres">
      <dgm:prSet presAssocID="{C80D0521-0B76-4DA7-A9E7-AFE5755BD1B9}" presName="text" presStyleLbl="fgAcc0" presStyleIdx="1" presStyleCnt="2">
        <dgm:presLayoutVars>
          <dgm:chPref val="3"/>
        </dgm:presLayoutVars>
      </dgm:prSet>
      <dgm:spPr/>
    </dgm:pt>
    <dgm:pt modelId="{B2BB0C0C-8C96-4F2F-AA4B-57D1041E2539}" type="pres">
      <dgm:prSet presAssocID="{C80D0521-0B76-4DA7-A9E7-AFE5755BD1B9}" presName="hierChild2" presStyleCnt="0"/>
      <dgm:spPr/>
    </dgm:pt>
  </dgm:ptLst>
  <dgm:cxnLst>
    <dgm:cxn modelId="{CC95CC1D-38D8-4628-85F8-680FFC6ACE29}" srcId="{704EBDBC-DCEE-44E1-A017-DC4CC48E12BE}" destId="{C80D0521-0B76-4DA7-A9E7-AFE5755BD1B9}" srcOrd="1" destOrd="0" parTransId="{728F8959-E93C-4414-94FD-B65FD75D9F2F}" sibTransId="{7B22C1D2-5DEA-4BF7-9D78-D74127EBDC7C}"/>
    <dgm:cxn modelId="{8471C231-D89E-4EFB-868E-CDFD87BCBC46}" type="presOf" srcId="{704EBDBC-DCEE-44E1-A017-DC4CC48E12BE}" destId="{066AF0A2-7C81-4C1F-9BC5-EE13729728F9}" srcOrd="0" destOrd="0" presId="urn:microsoft.com/office/officeart/2005/8/layout/hierarchy1"/>
    <dgm:cxn modelId="{FB950A3B-0C83-457F-AC1C-F535639C1925}" srcId="{704EBDBC-DCEE-44E1-A017-DC4CC48E12BE}" destId="{B31118A5-A105-45BE-988B-F6221D106B32}" srcOrd="0" destOrd="0" parTransId="{AC205D8E-92A0-4B70-B4E7-D9FACF1AA58A}" sibTransId="{55CA4A6E-F755-4C8B-99D6-B993D96AE452}"/>
    <dgm:cxn modelId="{5B032E72-606A-4FF7-B10B-2865F2FBF5A9}" type="presOf" srcId="{C80D0521-0B76-4DA7-A9E7-AFE5755BD1B9}" destId="{227AF580-B165-4859-8848-DC1BFBC3052D}" srcOrd="0" destOrd="0" presId="urn:microsoft.com/office/officeart/2005/8/layout/hierarchy1"/>
    <dgm:cxn modelId="{D1AAB6FB-9C9F-4F97-891E-45D037C88CB3}" type="presOf" srcId="{B31118A5-A105-45BE-988B-F6221D106B32}" destId="{737633C4-09F7-47F9-9E46-CB75A3C79637}" srcOrd="0" destOrd="0" presId="urn:microsoft.com/office/officeart/2005/8/layout/hierarchy1"/>
    <dgm:cxn modelId="{730CEE2A-2F46-48F9-9E9B-1A08F7EDDE60}" type="presParOf" srcId="{066AF0A2-7C81-4C1F-9BC5-EE13729728F9}" destId="{1BFDD493-4E49-4881-A2CE-397C63C9C4C1}" srcOrd="0" destOrd="0" presId="urn:microsoft.com/office/officeart/2005/8/layout/hierarchy1"/>
    <dgm:cxn modelId="{8D82DDDF-1909-4E70-9046-D6CBA80C81A2}" type="presParOf" srcId="{1BFDD493-4E49-4881-A2CE-397C63C9C4C1}" destId="{CB0CE061-CB60-44BA-AB3D-E77033C51509}" srcOrd="0" destOrd="0" presId="urn:microsoft.com/office/officeart/2005/8/layout/hierarchy1"/>
    <dgm:cxn modelId="{D4CADB7F-B982-4D01-973A-1E0C382BC10B}" type="presParOf" srcId="{CB0CE061-CB60-44BA-AB3D-E77033C51509}" destId="{076E00FD-63CC-4B36-8376-5DE69AB585F0}" srcOrd="0" destOrd="0" presId="urn:microsoft.com/office/officeart/2005/8/layout/hierarchy1"/>
    <dgm:cxn modelId="{328AB4B6-FCB4-4ED0-B37F-DC3320D895D3}" type="presParOf" srcId="{CB0CE061-CB60-44BA-AB3D-E77033C51509}" destId="{737633C4-09F7-47F9-9E46-CB75A3C79637}" srcOrd="1" destOrd="0" presId="urn:microsoft.com/office/officeart/2005/8/layout/hierarchy1"/>
    <dgm:cxn modelId="{D770C266-5BBE-41A3-88DD-7188FF915EF5}" type="presParOf" srcId="{1BFDD493-4E49-4881-A2CE-397C63C9C4C1}" destId="{1DF76041-A8E4-47D0-A5B0-F5F8806FF077}" srcOrd="1" destOrd="0" presId="urn:microsoft.com/office/officeart/2005/8/layout/hierarchy1"/>
    <dgm:cxn modelId="{422DAD4B-704F-4CE0-93EC-AB8007D07F0D}" type="presParOf" srcId="{066AF0A2-7C81-4C1F-9BC5-EE13729728F9}" destId="{5B1B91D4-627B-4AF3-BFDF-232F54FD2484}" srcOrd="1" destOrd="0" presId="urn:microsoft.com/office/officeart/2005/8/layout/hierarchy1"/>
    <dgm:cxn modelId="{43D4A3EE-FACA-4224-944A-AF635A342E92}" type="presParOf" srcId="{5B1B91D4-627B-4AF3-BFDF-232F54FD2484}" destId="{11CD5FFB-9C5A-43A1-8350-8E3CCEA9A6D9}" srcOrd="0" destOrd="0" presId="urn:microsoft.com/office/officeart/2005/8/layout/hierarchy1"/>
    <dgm:cxn modelId="{731DCAC0-00A2-4E49-8045-7FD0507E487A}" type="presParOf" srcId="{11CD5FFB-9C5A-43A1-8350-8E3CCEA9A6D9}" destId="{4C8FC6A1-6CAD-416B-B1CE-B0453910A836}" srcOrd="0" destOrd="0" presId="urn:microsoft.com/office/officeart/2005/8/layout/hierarchy1"/>
    <dgm:cxn modelId="{1102BF64-DC84-4330-AABE-F62039E49CB0}" type="presParOf" srcId="{11CD5FFB-9C5A-43A1-8350-8E3CCEA9A6D9}" destId="{227AF580-B165-4859-8848-DC1BFBC3052D}" srcOrd="1" destOrd="0" presId="urn:microsoft.com/office/officeart/2005/8/layout/hierarchy1"/>
    <dgm:cxn modelId="{B8B68673-802C-42C3-ACB1-9C3C728E88EF}" type="presParOf" srcId="{5B1B91D4-627B-4AF3-BFDF-232F54FD2484}" destId="{B2BB0C0C-8C96-4F2F-AA4B-57D1041E253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83F396-BEF7-4AFA-A516-FC6615C24072}">
      <dsp:nvSpPr>
        <dsp:cNvPr id="0" name=""/>
        <dsp:cNvSpPr/>
      </dsp:nvSpPr>
      <dsp:spPr>
        <a:xfrm>
          <a:off x="647429" y="13181"/>
          <a:ext cx="1818562" cy="181856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B9BF4D-C70E-41A1-8D1A-4B7E0CA58E40}">
      <dsp:nvSpPr>
        <dsp:cNvPr id="0" name=""/>
        <dsp:cNvSpPr/>
      </dsp:nvSpPr>
      <dsp:spPr>
        <a:xfrm>
          <a:off x="1034992" y="400744"/>
          <a:ext cx="1043437" cy="10434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D41B8B-0C4C-413A-8CBE-BCA983836B2D}">
      <dsp:nvSpPr>
        <dsp:cNvPr id="0" name=""/>
        <dsp:cNvSpPr/>
      </dsp:nvSpPr>
      <dsp:spPr>
        <a:xfrm>
          <a:off x="66086" y="2398182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2500" kern="1200"/>
            <a:t>JE EIGEN EXPRESSIEVE PRODUCT </a:t>
          </a:r>
          <a:endParaRPr lang="en-US" sz="2500" kern="1200"/>
        </a:p>
      </dsp:txBody>
      <dsp:txXfrm>
        <a:off x="66086" y="2398182"/>
        <a:ext cx="2981250" cy="720000"/>
      </dsp:txXfrm>
    </dsp:sp>
    <dsp:sp modelId="{C66A48A7-8027-45BB-84F6-8A94F99EC1CD}">
      <dsp:nvSpPr>
        <dsp:cNvPr id="0" name=""/>
        <dsp:cNvSpPr/>
      </dsp:nvSpPr>
      <dsp:spPr>
        <a:xfrm>
          <a:off x="4150398" y="13181"/>
          <a:ext cx="1818562" cy="181856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CC0F9E-EAE3-4322-AE5A-6DE517FA01C9}">
      <dsp:nvSpPr>
        <dsp:cNvPr id="0" name=""/>
        <dsp:cNvSpPr/>
      </dsp:nvSpPr>
      <dsp:spPr>
        <a:xfrm>
          <a:off x="4537961" y="400744"/>
          <a:ext cx="1043437" cy="10434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1B8D2C-20E1-437E-A9BE-3832EF461936}">
      <dsp:nvSpPr>
        <dsp:cNvPr id="0" name=""/>
        <dsp:cNvSpPr/>
      </dsp:nvSpPr>
      <dsp:spPr>
        <a:xfrm>
          <a:off x="3569054" y="2398182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2500" kern="1200"/>
            <a:t>ACTIVITEIT MET DE DOELGROEP</a:t>
          </a:r>
          <a:endParaRPr lang="en-US" sz="2500" kern="1200"/>
        </a:p>
      </dsp:txBody>
      <dsp:txXfrm>
        <a:off x="3569054" y="2398182"/>
        <a:ext cx="2981250" cy="720000"/>
      </dsp:txXfrm>
    </dsp:sp>
    <dsp:sp modelId="{9390F7EF-9E15-44F7-A36A-3BC125F6BB07}">
      <dsp:nvSpPr>
        <dsp:cNvPr id="0" name=""/>
        <dsp:cNvSpPr/>
      </dsp:nvSpPr>
      <dsp:spPr>
        <a:xfrm>
          <a:off x="7653367" y="13181"/>
          <a:ext cx="1818562" cy="181856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BED18F-07C3-4147-BA4B-643192D30FD4}">
      <dsp:nvSpPr>
        <dsp:cNvPr id="0" name=""/>
        <dsp:cNvSpPr/>
      </dsp:nvSpPr>
      <dsp:spPr>
        <a:xfrm>
          <a:off x="8040930" y="400744"/>
          <a:ext cx="1043437" cy="104343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F3DE3C-E399-4444-8CCA-DD5B3EDC0E4C}">
      <dsp:nvSpPr>
        <dsp:cNvPr id="0" name=""/>
        <dsp:cNvSpPr/>
      </dsp:nvSpPr>
      <dsp:spPr>
        <a:xfrm>
          <a:off x="7072023" y="2398182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2500" kern="1200"/>
            <a:t>PRESENTATIE</a:t>
          </a:r>
          <a:endParaRPr lang="en-US" sz="2500" kern="1200"/>
        </a:p>
      </dsp:txBody>
      <dsp:txXfrm>
        <a:off x="7072023" y="2398182"/>
        <a:ext cx="298125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6E00FD-63CC-4B36-8376-5DE69AB585F0}">
      <dsp:nvSpPr>
        <dsp:cNvPr id="0" name=""/>
        <dsp:cNvSpPr/>
      </dsp:nvSpPr>
      <dsp:spPr>
        <a:xfrm>
          <a:off x="130938" y="1393"/>
          <a:ext cx="4224635" cy="268264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7633C4-09F7-47F9-9E46-CB75A3C79637}">
      <dsp:nvSpPr>
        <dsp:cNvPr id="0" name=""/>
        <dsp:cNvSpPr/>
      </dsp:nvSpPr>
      <dsp:spPr>
        <a:xfrm>
          <a:off x="600342" y="447327"/>
          <a:ext cx="4224635" cy="268264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900" kern="1200"/>
            <a:t>DENK GOED NA OVER WAT DE FOTO MET JE DOET.</a:t>
          </a:r>
          <a:endParaRPr lang="en-US" sz="3900" kern="1200"/>
        </a:p>
      </dsp:txBody>
      <dsp:txXfrm>
        <a:off x="678914" y="525899"/>
        <a:ext cx="4067491" cy="2525499"/>
      </dsp:txXfrm>
    </dsp:sp>
    <dsp:sp modelId="{4C8FC6A1-6CAD-416B-B1CE-B0453910A836}">
      <dsp:nvSpPr>
        <dsp:cNvPr id="0" name=""/>
        <dsp:cNvSpPr/>
      </dsp:nvSpPr>
      <dsp:spPr>
        <a:xfrm>
          <a:off x="5294381" y="1393"/>
          <a:ext cx="4224635" cy="268264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7AF580-B165-4859-8848-DC1BFBC3052D}">
      <dsp:nvSpPr>
        <dsp:cNvPr id="0" name=""/>
        <dsp:cNvSpPr/>
      </dsp:nvSpPr>
      <dsp:spPr>
        <a:xfrm>
          <a:off x="5763785" y="447327"/>
          <a:ext cx="4224635" cy="268264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900" kern="1200"/>
            <a:t>WAAROM HEB JE VOOR DEZE TEKST GEKOZEN?</a:t>
          </a:r>
          <a:endParaRPr lang="en-US" sz="3900" kern="1200"/>
        </a:p>
      </dsp:txBody>
      <dsp:txXfrm>
        <a:off x="5842357" y="525899"/>
        <a:ext cx="4067491" cy="25254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29.06.2021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29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29.06.2021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96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29.06.2021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1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29.06.2021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91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29.06.2021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49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29.06.2021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81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29.06.2021</a:t>
            </a:fld>
            <a:endParaRPr lang="de-D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31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29.06.2021</a:t>
            </a:fld>
            <a:endParaRPr lang="de-D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78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29.06.2021</a:t>
            </a:fld>
            <a:endParaRPr lang="de-D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60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29.06.2021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38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29.06.2021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9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53BDC-9EAE-49FE-9892-958C9F845175}" type="datetimeFigureOut">
              <a:rPr lang="de-DE" smtClean="0"/>
              <a:t>29.06.2021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54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de-DE">
                <a:solidFill>
                  <a:srgbClr val="FFFFFF"/>
                </a:solidFill>
                <a:cs typeface="Calibri Light"/>
              </a:rPr>
              <a:t>EXPRESSIEF TALENT</a:t>
            </a:r>
            <a:endParaRPr lang="de-DE">
              <a:solidFill>
                <a:srgbClr val="FFFFFF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de-DE" sz="1500" dirty="0">
                <a:solidFill>
                  <a:srgbClr val="FFFFFF"/>
                </a:solidFill>
                <a:cs typeface="Calibri"/>
              </a:rPr>
              <a:t>MODULE B</a:t>
            </a:r>
          </a:p>
          <a:p>
            <a:r>
              <a:rPr lang="de-DE" sz="1500" dirty="0">
                <a:solidFill>
                  <a:srgbClr val="FFFFFF"/>
                </a:solidFill>
                <a:cs typeface="Calibri"/>
              </a:rPr>
              <a:t>LES 1</a:t>
            </a:r>
          </a:p>
        </p:txBody>
      </p:sp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49CD2D09-B1BB-4DF5-9E1C-3D21B21ED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83355637-BA71-4F63-94C9-E77BF81BDF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1455C41-3773-499E-8C01-E84AA97F2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98" y="798445"/>
            <a:ext cx="4803636" cy="1311664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000000"/>
                </a:solidFill>
                <a:cs typeface="Calibri Light"/>
              </a:rPr>
              <a:t>HEEL VEEL PLEZIER!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493AC7C6-DAB1-4D8A-9F3F-16F0B889EF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97" y="2272143"/>
            <a:ext cx="4706803" cy="378883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 err="1">
                <a:solidFill>
                  <a:srgbClr val="000000"/>
                </a:solidFill>
                <a:cs typeface="Calibri"/>
              </a:rPr>
              <a:t>Bewaar</a:t>
            </a:r>
            <a:r>
              <a:rPr lang="en-US" sz="200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cs typeface="Calibri"/>
              </a:rPr>
              <a:t>alles</a:t>
            </a:r>
            <a:r>
              <a:rPr lang="en-US" sz="2000" dirty="0">
                <a:solidFill>
                  <a:srgbClr val="000000"/>
                </a:solidFill>
                <a:cs typeface="Calibri"/>
              </a:rPr>
              <a:t> in je online Art Journal</a:t>
            </a:r>
          </a:p>
          <a:p>
            <a:r>
              <a:rPr lang="en-US" sz="2000" dirty="0" err="1">
                <a:solidFill>
                  <a:srgbClr val="000000"/>
                </a:solidFill>
                <a:cs typeface="Calibri"/>
              </a:rPr>
              <a:t>Aan</a:t>
            </a:r>
            <a:r>
              <a:rPr lang="en-US" sz="2000" dirty="0">
                <a:solidFill>
                  <a:srgbClr val="000000"/>
                </a:solidFill>
                <a:cs typeface="Calibri"/>
              </a:rPr>
              <a:t> het </a:t>
            </a:r>
            <a:r>
              <a:rPr lang="en-US" sz="2000" dirty="0" err="1">
                <a:solidFill>
                  <a:srgbClr val="000000"/>
                </a:solidFill>
                <a:cs typeface="Calibri"/>
              </a:rPr>
              <a:t>einde</a:t>
            </a:r>
            <a:r>
              <a:rPr lang="en-US" sz="200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cs typeface="Calibri"/>
              </a:rPr>
              <a:t>vd</a:t>
            </a:r>
            <a:r>
              <a:rPr lang="en-US" sz="200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cs typeface="Calibri"/>
              </a:rPr>
              <a:t>periode</a:t>
            </a:r>
            <a:r>
              <a:rPr lang="en-US" sz="200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cs typeface="Calibri"/>
              </a:rPr>
              <a:t>alles</a:t>
            </a:r>
            <a:r>
              <a:rPr lang="en-US" sz="2000" dirty="0">
                <a:solidFill>
                  <a:srgbClr val="000000"/>
                </a:solidFill>
                <a:cs typeface="Calibri"/>
              </a:rPr>
              <a:t> in 1 </a:t>
            </a:r>
            <a:r>
              <a:rPr lang="en-US" sz="2000" dirty="0" err="1">
                <a:solidFill>
                  <a:srgbClr val="000000"/>
                </a:solidFill>
                <a:cs typeface="Calibri"/>
              </a:rPr>
              <a:t>keer</a:t>
            </a:r>
            <a:r>
              <a:rPr lang="en-US" sz="200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cs typeface="Calibri"/>
              </a:rPr>
              <a:t>inleveren</a:t>
            </a:r>
            <a:r>
              <a:rPr lang="en-US" sz="2000" dirty="0">
                <a:solidFill>
                  <a:srgbClr val="000000"/>
                </a:solidFill>
                <a:cs typeface="Calibri"/>
              </a:rPr>
              <a:t> via it’s learning</a:t>
            </a:r>
          </a:p>
        </p:txBody>
      </p:sp>
      <p:sp>
        <p:nvSpPr>
          <p:cNvPr id="34" name="Freeform 49">
            <a:extLst>
              <a:ext uri="{FF2B5EF4-FFF2-40B4-BE49-F238E27FC236}">
                <a16:creationId xmlns:a16="http://schemas.microsoft.com/office/drawing/2014/main" id="{967C29FE-FD32-4AFB-AD20-DBDF5864B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Afbeelding 4" descr="Stroken papier in regenboogkleuren">
            <a:extLst>
              <a:ext uri="{FF2B5EF4-FFF2-40B4-BE49-F238E27FC236}">
                <a16:creationId xmlns:a16="http://schemas.microsoft.com/office/drawing/2014/main" id="{FA7B4EE0-13C3-4EE8-B5D3-8BB8B412321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801" r="12193" b="1"/>
          <a:stretch/>
        </p:blipFill>
        <p:spPr>
          <a:xfrm>
            <a:off x="6893318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3120528" y="0"/>
                </a:moveTo>
                <a:cubicBezTo>
                  <a:pt x="3874524" y="0"/>
                  <a:pt x="4566062" y="267415"/>
                  <a:pt x="5105473" y="712577"/>
                </a:cubicBezTo>
                <a:lnTo>
                  <a:pt x="5298683" y="888178"/>
                </a:lnTo>
                <a:lnTo>
                  <a:pt x="5298683" y="5352876"/>
                </a:lnTo>
                <a:lnTo>
                  <a:pt x="5105473" y="5528477"/>
                </a:lnTo>
                <a:cubicBezTo>
                  <a:pt x="4874296" y="5719261"/>
                  <a:pt x="4615179" y="5877397"/>
                  <a:pt x="4335177" y="5995828"/>
                </a:cubicBezTo>
                <a:lnTo>
                  <a:pt x="4057556" y="6097438"/>
                </a:lnTo>
                <a:lnTo>
                  <a:pt x="2183499" y="6097438"/>
                </a:lnTo>
                <a:lnTo>
                  <a:pt x="1905878" y="5995828"/>
                </a:lnTo>
                <a:cubicBezTo>
                  <a:pt x="785873" y="5522106"/>
                  <a:pt x="0" y="4413092"/>
                  <a:pt x="0" y="3120527"/>
                </a:cubicBezTo>
                <a:cubicBezTo>
                  <a:pt x="0" y="1397108"/>
                  <a:pt x="1397108" y="0"/>
                  <a:pt x="312052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501397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3">
            <a:extLst>
              <a:ext uri="{FF2B5EF4-FFF2-40B4-BE49-F238E27FC236}">
                <a16:creationId xmlns:a16="http://schemas.microsoft.com/office/drawing/2014/main" id="{9BFE1AD3-B2BC-4567-8B4A-DCB8F90809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5">
            <a:extLst>
              <a:ext uri="{FF2B5EF4-FFF2-40B4-BE49-F238E27FC236}">
                <a16:creationId xmlns:a16="http://schemas.microsoft.com/office/drawing/2014/main" id="{CD70A28E-4FD8-4474-A206-E15B5EBB3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85801"/>
            <a:ext cx="12188952" cy="521767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7">
            <a:extLst>
              <a:ext uri="{FF2B5EF4-FFF2-40B4-BE49-F238E27FC236}">
                <a16:creationId xmlns:a16="http://schemas.microsoft.com/office/drawing/2014/main" id="{FDE75AAD-F4A4-4ED2-9A2F-B2412F936C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0008" r="8214" b="52759"/>
          <a:stretch/>
        </p:blipFill>
        <p:spPr>
          <a:xfrm flipV="1">
            <a:off x="2" y="0"/>
            <a:ext cx="12191999" cy="2235323"/>
          </a:xfrm>
          <a:custGeom>
            <a:avLst/>
            <a:gdLst>
              <a:gd name="connsiteX0" fmla="*/ 0 w 12191999"/>
              <a:gd name="connsiteY0" fmla="*/ 2235323 h 2235323"/>
              <a:gd name="connsiteX1" fmla="*/ 12191999 w 12191999"/>
              <a:gd name="connsiteY1" fmla="*/ 2235323 h 2235323"/>
              <a:gd name="connsiteX2" fmla="*/ 12191999 w 12191999"/>
              <a:gd name="connsiteY2" fmla="*/ 0 h 2235323"/>
              <a:gd name="connsiteX3" fmla="*/ 0 w 12191999"/>
              <a:gd name="connsiteY3" fmla="*/ 0 h 2235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2235323">
                <a:moveTo>
                  <a:pt x="0" y="2235323"/>
                </a:moveTo>
                <a:lnTo>
                  <a:pt x="12191999" y="2235323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879D5DD7-9599-41FE-96BD-12C81B415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925" y="1601735"/>
            <a:ext cx="10684151" cy="19919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KENNIS MAKEN</a:t>
            </a:r>
          </a:p>
        </p:txBody>
      </p:sp>
      <p:pic>
        <p:nvPicPr>
          <p:cNvPr id="29" name="Picture 29">
            <a:extLst>
              <a:ext uri="{FF2B5EF4-FFF2-40B4-BE49-F238E27FC236}">
                <a16:creationId xmlns:a16="http://schemas.microsoft.com/office/drawing/2014/main" id="{DA20CE0B-92EC-45FD-8F68-38003D6D8C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0325"/>
          <a:stretch/>
        </p:blipFill>
        <p:spPr>
          <a:xfrm flipV="1">
            <a:off x="0" y="4586080"/>
            <a:ext cx="12191999" cy="1614974"/>
          </a:xfrm>
          <a:custGeom>
            <a:avLst/>
            <a:gdLst>
              <a:gd name="connsiteX0" fmla="*/ 0 w 12191999"/>
              <a:gd name="connsiteY0" fmla="*/ 1614974 h 1614974"/>
              <a:gd name="connsiteX1" fmla="*/ 12191999 w 12191999"/>
              <a:gd name="connsiteY1" fmla="*/ 1614974 h 1614974"/>
              <a:gd name="connsiteX2" fmla="*/ 12191999 w 12191999"/>
              <a:gd name="connsiteY2" fmla="*/ 0 h 1614974"/>
              <a:gd name="connsiteX3" fmla="*/ 0 w 12191999"/>
              <a:gd name="connsiteY3" fmla="*/ 0 h 161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614974">
                <a:moveTo>
                  <a:pt x="0" y="1614974"/>
                </a:moveTo>
                <a:lnTo>
                  <a:pt x="12191999" y="1614974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556246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25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27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29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EB01FC5-3F28-4143-9DD3-0E313009E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293338"/>
            <a:ext cx="9144000" cy="32745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7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Wat is het verschil tussen module A en B?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FFB0983-1791-43BE-99AB-A847BAF64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0" y="5514052"/>
            <a:ext cx="9144000" cy="6519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EXAMEN</a:t>
            </a:r>
          </a:p>
        </p:txBody>
      </p:sp>
      <p:cxnSp>
        <p:nvCxnSpPr>
          <p:cNvPr id="42" name="Straight Connector 31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1620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1C9CC24-B375-4226-BF2B-61FADBBA6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70A28E-4FD8-4474-A206-E15B5EBB3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1084747"/>
            <a:ext cx="12188952" cy="3294207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9647E21-5366-4638-AC97-D8CD4111E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r="8214" b="45501"/>
          <a:stretch>
            <a:fillRect/>
          </a:stretch>
        </p:blipFill>
        <p:spPr>
          <a:xfrm flipV="1">
            <a:off x="0" y="0"/>
            <a:ext cx="12191999" cy="4473360"/>
          </a:xfrm>
          <a:custGeom>
            <a:avLst/>
            <a:gdLst>
              <a:gd name="connsiteX0" fmla="*/ 0 w 12191999"/>
              <a:gd name="connsiteY0" fmla="*/ 4473360 h 4473360"/>
              <a:gd name="connsiteX1" fmla="*/ 12191999 w 12191999"/>
              <a:gd name="connsiteY1" fmla="*/ 4473360 h 4473360"/>
              <a:gd name="connsiteX2" fmla="*/ 12191999 w 12191999"/>
              <a:gd name="connsiteY2" fmla="*/ 0 h 4473360"/>
              <a:gd name="connsiteX3" fmla="*/ 0 w 12191999"/>
              <a:gd name="connsiteY3" fmla="*/ 0 h 4473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4473360">
                <a:moveTo>
                  <a:pt x="0" y="4473360"/>
                </a:moveTo>
                <a:lnTo>
                  <a:pt x="12191999" y="447336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F7241FA-8762-4988-AA44-90152D77E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925" y="2076450"/>
            <a:ext cx="10684151" cy="134513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5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20 </a:t>
            </a:r>
            <a:r>
              <a:rPr lang="en-US" sz="5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weken</a:t>
            </a:r>
            <a:r>
              <a:rPr lang="en-US" sz="5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planning </a:t>
            </a:r>
            <a:r>
              <a:rPr lang="en-US" sz="5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bekijken</a:t>
            </a:r>
            <a:br>
              <a:rPr lang="en-US" sz="5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5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en</a:t>
            </a:r>
            <a:r>
              <a:rPr lang="en-US" sz="5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de wiki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492245C-A194-40A8-A9B8-8ACE775F86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71575" y="4473360"/>
            <a:ext cx="9469211" cy="8656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endParaRPr lang="en-US" sz="2800" kern="120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4192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5"/>
              </a:gs>
              <a:gs pos="25000">
                <a:schemeClr val="accent5"/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042A0DB0-350B-47A5-A347-304887D9B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nl-NL" sz="4000">
                <a:solidFill>
                  <a:srgbClr val="FFFFFF"/>
                </a:solidFill>
                <a:cs typeface="Calibri Light"/>
              </a:rPr>
              <a:t>EXAMEN</a:t>
            </a:r>
            <a:endParaRPr lang="nl-NL" sz="4000">
              <a:solidFill>
                <a:srgbClr val="FFFFFF"/>
              </a:solidFill>
            </a:endParaRPr>
          </a:p>
        </p:txBody>
      </p:sp>
      <p:graphicFrame>
        <p:nvGraphicFramePr>
          <p:cNvPr id="39" name="Tijdelijke aanduiding voor inhoud 2">
            <a:extLst>
              <a:ext uri="{FF2B5EF4-FFF2-40B4-BE49-F238E27FC236}">
                <a16:creationId xmlns:a16="http://schemas.microsoft.com/office/drawing/2014/main" id="{AF61A14C-AD77-4EA1-94DD-B04458DF08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6485201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51450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18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20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E177E97-0253-4A04-B1D9-E9A7C8801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470" y="2202333"/>
            <a:ext cx="10640754" cy="775845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sz="48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Art Journal</a:t>
            </a:r>
            <a:br>
              <a:rPr lang="en-US" sz="48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en-US" sz="48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7" name="Graphic 6" descr="Small paint brush">
            <a:extLst>
              <a:ext uri="{FF2B5EF4-FFF2-40B4-BE49-F238E27FC236}">
                <a16:creationId xmlns:a16="http://schemas.microsoft.com/office/drawing/2014/main" id="{8080B026-413E-4E1B-A31E-51A63EF678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1557" y="529533"/>
            <a:ext cx="2836567" cy="2836567"/>
          </a:xfrm>
          <a:prstGeom prst="rect">
            <a:avLst/>
          </a:prstGeom>
        </p:spPr>
      </p:pic>
      <p:grpSp>
        <p:nvGrpSpPr>
          <p:cNvPr id="29" name="Group 28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kstvak 3">
            <a:extLst>
              <a:ext uri="{FF2B5EF4-FFF2-40B4-BE49-F238E27FC236}">
                <a16:creationId xmlns:a16="http://schemas.microsoft.com/office/drawing/2014/main" id="{ED60F00C-13F6-4AE8-B92F-8F52436B2436}"/>
              </a:ext>
            </a:extLst>
          </p:cNvPr>
          <p:cNvSpPr txBox="1"/>
          <p:nvPr/>
        </p:nvSpPr>
        <p:spPr>
          <a:xfrm>
            <a:off x="4170066" y="3175279"/>
            <a:ext cx="50040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Verzameling van al je creatieve opdrachten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Lever je aan het eind in op It’s Learning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Maak vooral ook foto’s van het proces! (schetsen, tekeningen, ontwerpen ed.)</a:t>
            </a:r>
          </a:p>
        </p:txBody>
      </p:sp>
    </p:spTree>
    <p:extLst>
      <p:ext uri="{BB962C8B-B14F-4D97-AF65-F5344CB8AC3E}">
        <p14:creationId xmlns:p14="http://schemas.microsoft.com/office/powerpoint/2010/main" val="1891555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5" descr="Cameralens">
            <a:extLst>
              <a:ext uri="{FF2B5EF4-FFF2-40B4-BE49-F238E27FC236}">
                <a16:creationId xmlns:a16="http://schemas.microsoft.com/office/drawing/2014/main" id="{8C28694A-35F9-4F8E-B3FC-8664CEC0CF8B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t="18090" b="22906"/>
          <a:stretch/>
        </p:blipFill>
        <p:spPr>
          <a:xfrm>
            <a:off x="20" y="206071"/>
            <a:ext cx="12191980" cy="480186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266A5D8-E184-4E8F-9001-D6F41E3974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0008" r="8214" b="59122"/>
          <a:stretch/>
        </p:blipFill>
        <p:spPr>
          <a:xfrm flipV="1">
            <a:off x="0" y="0"/>
            <a:ext cx="12191999" cy="1713062"/>
          </a:xfrm>
          <a:custGeom>
            <a:avLst/>
            <a:gdLst>
              <a:gd name="connsiteX0" fmla="*/ 0 w 12191999"/>
              <a:gd name="connsiteY0" fmla="*/ 1713062 h 1713062"/>
              <a:gd name="connsiteX1" fmla="*/ 12191999 w 12191999"/>
              <a:gd name="connsiteY1" fmla="*/ 1713062 h 1713062"/>
              <a:gd name="connsiteX2" fmla="*/ 12191999 w 12191999"/>
              <a:gd name="connsiteY2" fmla="*/ 0 h 1713062"/>
              <a:gd name="connsiteX3" fmla="*/ 0 w 12191999"/>
              <a:gd name="connsiteY3" fmla="*/ 0 h 1713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713062">
                <a:moveTo>
                  <a:pt x="0" y="1713062"/>
                </a:moveTo>
                <a:lnTo>
                  <a:pt x="12191999" y="1713062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EB1D02B-BBFA-4A97-A021-7816ECC349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0325"/>
          <a:stretch/>
        </p:blipFill>
        <p:spPr>
          <a:xfrm flipV="1">
            <a:off x="0" y="3840845"/>
            <a:ext cx="12195047" cy="1614974"/>
          </a:xfrm>
          <a:custGeom>
            <a:avLst/>
            <a:gdLst>
              <a:gd name="connsiteX0" fmla="*/ 0 w 12191999"/>
              <a:gd name="connsiteY0" fmla="*/ 1614974 h 1614974"/>
              <a:gd name="connsiteX1" fmla="*/ 12191999 w 12191999"/>
              <a:gd name="connsiteY1" fmla="*/ 1614974 h 1614974"/>
              <a:gd name="connsiteX2" fmla="*/ 12191999 w 12191999"/>
              <a:gd name="connsiteY2" fmla="*/ 0 h 1614974"/>
              <a:gd name="connsiteX3" fmla="*/ 0 w 12191999"/>
              <a:gd name="connsiteY3" fmla="*/ 0 h 161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614974">
                <a:moveTo>
                  <a:pt x="0" y="1614974"/>
                </a:moveTo>
                <a:lnTo>
                  <a:pt x="12191999" y="1614974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BDD7BED2-CC5E-4866-AC0C-DCF928AF8A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5390368"/>
            <a:ext cx="12188952" cy="146763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9103045-6859-4DB7-AEE8-7EABAD40F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484" y="5566756"/>
            <a:ext cx="10592174" cy="65694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>
                <a:solidFill>
                  <a:srgbClr val="000000"/>
                </a:solidFill>
              </a:rPr>
              <a:t>OPDRACHT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FFCA009-63E0-4422-85C4-F4FBAB2AFE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04788" y="5082381"/>
            <a:ext cx="9416898" cy="48437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1800">
                <a:solidFill>
                  <a:srgbClr val="000000"/>
                </a:solidFill>
              </a:rPr>
              <a:t>FOTOGRAFIE</a:t>
            </a:r>
          </a:p>
        </p:txBody>
      </p:sp>
    </p:spTree>
    <p:extLst>
      <p:ext uri="{BB962C8B-B14F-4D97-AF65-F5344CB8AC3E}">
        <p14:creationId xmlns:p14="http://schemas.microsoft.com/office/powerpoint/2010/main" val="740287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879EECFE-814E-4B68-96A7-86A795BD22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ight Triangle 34">
            <a:extLst>
              <a:ext uri="{FF2B5EF4-FFF2-40B4-BE49-F238E27FC236}">
                <a16:creationId xmlns:a16="http://schemas.microsoft.com/office/drawing/2014/main" id="{AF180F00-B4B2-4196-BB1C-ECD21B03F0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BE2DC57-A7F4-40DA-AEE9-B1BEB92D86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75" y="625059"/>
            <a:ext cx="6891182" cy="5607882"/>
          </a:xfrm>
          <a:prstGeom prst="rect">
            <a:avLst/>
          </a:pr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61C77574-31FB-45C9-BCD8-F9D09BAD4B5E}"/>
              </a:ext>
            </a:extLst>
          </p:cNvPr>
          <p:cNvSpPr txBox="1"/>
          <p:nvPr/>
        </p:nvSpPr>
        <p:spPr>
          <a:xfrm>
            <a:off x="1244388" y="1383527"/>
            <a:ext cx="5811555" cy="4175166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7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MAAK EEN MOOIE FOTO UIT HET RAAM.</a:t>
            </a:r>
          </a:p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6700" kern="120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34765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5"/>
              </a:gs>
              <a:gs pos="25000">
                <a:schemeClr val="accent5"/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0C0F95EC-D561-4E37-AC8A-C85CFBB33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nl-NL" sz="4000">
                <a:solidFill>
                  <a:srgbClr val="FFFFFF"/>
                </a:solidFill>
                <a:cs typeface="Calibri Light"/>
              </a:rPr>
              <a:t>BEDENK HIER EEN PASSENDE TEKST BIJ VAN MINIMAAL 6 REGELS</a:t>
            </a:r>
            <a:endParaRPr lang="nl-NL" sz="4000">
              <a:solidFill>
                <a:srgbClr val="FFFFFF"/>
              </a:solidFill>
            </a:endParaRPr>
          </a:p>
        </p:txBody>
      </p:sp>
      <p:graphicFrame>
        <p:nvGraphicFramePr>
          <p:cNvPr id="24" name="Tijdelijke aanduiding voor inhoud 2">
            <a:extLst>
              <a:ext uri="{FF2B5EF4-FFF2-40B4-BE49-F238E27FC236}">
                <a16:creationId xmlns:a16="http://schemas.microsoft.com/office/drawing/2014/main" id="{5279A62C-BC45-4B96-8CE3-5A60E208E5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6900920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5076900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1429BF1A67E641B09F2EAAF27E91D3" ma:contentTypeVersion="13" ma:contentTypeDescription="Een nieuw document maken." ma:contentTypeScope="" ma:versionID="5748224ff10b4fea33270d440e7d9d60">
  <xsd:schema xmlns:xsd="http://www.w3.org/2001/XMLSchema" xmlns:xs="http://www.w3.org/2001/XMLSchema" xmlns:p="http://schemas.microsoft.com/office/2006/metadata/properties" xmlns:ns3="ee5ad45f-5c26-4269-94b9-a38f6ca33220" xmlns:ns4="f0c2a196-fb86-4a80-b53b-494531e97d44" targetNamespace="http://schemas.microsoft.com/office/2006/metadata/properties" ma:root="true" ma:fieldsID="5ff6d6999ffd953ae8447d3a8b8fe2ed" ns3:_="" ns4:_="">
    <xsd:import namespace="ee5ad45f-5c26-4269-94b9-a38f6ca33220"/>
    <xsd:import namespace="f0c2a196-fb86-4a80-b53b-494531e97d4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5ad45f-5c26-4269-94b9-a38f6ca332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c2a196-fb86-4a80-b53b-494531e97d4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2752E18-BB92-40E0-999D-E6926E5B829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3E859CE-BAC9-47C7-BA5D-0538811CD1CC}">
  <ds:schemaRefs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www.w3.org/XML/1998/namespace"/>
    <ds:schemaRef ds:uri="http://purl.org/dc/elements/1.1/"/>
    <ds:schemaRef ds:uri="f0c2a196-fb86-4a80-b53b-494531e97d44"/>
    <ds:schemaRef ds:uri="ee5ad45f-5c26-4269-94b9-a38f6ca33220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3F2D14C2-D4A4-47D5-B67C-1C69982815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5ad45f-5c26-4269-94b9-a38f6ca33220"/>
    <ds:schemaRef ds:uri="f0c2a196-fb86-4a80-b53b-494531e97d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134</Words>
  <Application>Microsoft Office PowerPoint</Application>
  <PresentationFormat>Breedbeeld</PresentationFormat>
  <Paragraphs>24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Kantoorthema</vt:lpstr>
      <vt:lpstr>EXPRESSIEF TALENT</vt:lpstr>
      <vt:lpstr>KENNIS MAKEN</vt:lpstr>
      <vt:lpstr>Wat is het verschil tussen module A en B?</vt:lpstr>
      <vt:lpstr>20 weken planning bekijken en de wiki</vt:lpstr>
      <vt:lpstr>EXAMEN</vt:lpstr>
      <vt:lpstr>Art Journal </vt:lpstr>
      <vt:lpstr>OPDRACHT</vt:lpstr>
      <vt:lpstr>PowerPoint-presentatie</vt:lpstr>
      <vt:lpstr>BEDENK HIER EEN PASSENDE TEKST BIJ VAN MINIMAAL 6 REGELS</vt:lpstr>
      <vt:lpstr>HEEL VEEL PLEZIER!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EXPRESSIEF TALENT</dc:title>
  <dc:creator>Noortje Dam</dc:creator>
  <cp:lastModifiedBy>Noortje Dam</cp:lastModifiedBy>
  <cp:revision>3</cp:revision>
  <dcterms:created xsi:type="dcterms:W3CDTF">2021-02-10T07:53:53Z</dcterms:created>
  <dcterms:modified xsi:type="dcterms:W3CDTF">2021-06-29T12:38:25Z</dcterms:modified>
</cp:coreProperties>
</file>